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B15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16" d="100"/>
          <a:sy n="116" d="100"/>
        </p:scale>
        <p:origin x="17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805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798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970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082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497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690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7871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709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423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478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599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598B1-D9E1-0B47-93C9-3D393FDB7600}" type="datetimeFigureOut">
              <a:rPr lang="en-US" smtClean="0"/>
              <a:t>4/4/20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D30B09-69F4-AC42-8F2A-23B7B31C2A4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6962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med.stanford.edu/cme/COVID19/education.html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6017B7E-AB07-EC43-BC8C-E469828F1BB5}"/>
              </a:ext>
            </a:extLst>
          </p:cNvPr>
          <p:cNvSpPr/>
          <p:nvPr/>
        </p:nvSpPr>
        <p:spPr>
          <a:xfrm>
            <a:off x="186875" y="5709625"/>
            <a:ext cx="9320682" cy="1473373"/>
          </a:xfrm>
          <a:prstGeom prst="roundRect">
            <a:avLst/>
          </a:prstGeom>
          <a:noFill/>
          <a:ln w="57150">
            <a:solidFill>
              <a:srgbClr val="8B151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89DB8EA-7759-E142-A60C-6FD7681D2BC6}"/>
              </a:ext>
            </a:extLst>
          </p:cNvPr>
          <p:cNvSpPr txBox="1"/>
          <p:nvPr/>
        </p:nvSpPr>
        <p:spPr>
          <a:xfrm>
            <a:off x="0" y="-1"/>
            <a:ext cx="10058400" cy="14542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800" b="1" dirty="0">
                <a:latin typeface="Source Sans Pro" panose="020B0503030403020204" pitchFamily="34" charset="0"/>
                <a:ea typeface="Source Sans Pro" panose="020B0503030403020204" pitchFamily="34" charset="0"/>
                <a:cs typeface="Arial Black" panose="020B0604020202020204" pitchFamily="34" charset="0"/>
              </a:rPr>
              <a:t>COVID-19</a:t>
            </a:r>
            <a:r>
              <a:rPr lang="en-US" sz="8800" b="1" dirty="0">
                <a:solidFill>
                  <a:srgbClr val="8B1516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Arial Black" panose="020B0604020202020204" pitchFamily="34" charset="0"/>
              </a:rPr>
              <a:t>CME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7F0951-4DE0-374F-88CE-AF96DE680254}"/>
              </a:ext>
            </a:extLst>
          </p:cNvPr>
          <p:cNvSpPr/>
          <p:nvPr/>
        </p:nvSpPr>
        <p:spPr>
          <a:xfrm>
            <a:off x="462296" y="5420987"/>
            <a:ext cx="2732596" cy="6100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F0F6F78-4602-E840-A57C-0CAA6B09DB7F}"/>
              </a:ext>
            </a:extLst>
          </p:cNvPr>
          <p:cNvSpPr/>
          <p:nvPr/>
        </p:nvSpPr>
        <p:spPr>
          <a:xfrm>
            <a:off x="462296" y="5561185"/>
            <a:ext cx="28101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# of total </a:t>
            </a:r>
            <a:r>
              <a:rPr lang="en-US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on-demand views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6BAEA4-96E8-E747-BE44-774DFCC8A2BA}"/>
              </a:ext>
            </a:extLst>
          </p:cNvPr>
          <p:cNvSpPr txBox="1"/>
          <p:nvPr/>
        </p:nvSpPr>
        <p:spPr>
          <a:xfrm>
            <a:off x="2469802" y="5709625"/>
            <a:ext cx="475482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/>
              <a:t>1,209,987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9426F7-98FD-A045-9614-A5B684925FA4}"/>
              </a:ext>
            </a:extLst>
          </p:cNvPr>
          <p:cNvSpPr/>
          <p:nvPr/>
        </p:nvSpPr>
        <p:spPr>
          <a:xfrm>
            <a:off x="1" y="7351272"/>
            <a:ext cx="1005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dirty="0">
                <a:hlinkClick r:id="rId2"/>
              </a:rPr>
              <a:t>https://med.stanford.edu/cme/COVID19/education.html</a:t>
            </a:r>
            <a:endParaRPr lang="en-US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10C3A09-9D93-DB4C-BDCD-A0A8F957CCED}"/>
              </a:ext>
            </a:extLst>
          </p:cNvPr>
          <p:cNvSpPr txBox="1"/>
          <p:nvPr/>
        </p:nvSpPr>
        <p:spPr>
          <a:xfrm>
            <a:off x="186875" y="7366660"/>
            <a:ext cx="16158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Current as of 04/10/20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ECB18EE-D764-2547-8222-205A16BED5E7}"/>
              </a:ext>
            </a:extLst>
          </p:cNvPr>
          <p:cNvGrpSpPr/>
          <p:nvPr/>
        </p:nvGrpSpPr>
        <p:grpSpPr>
          <a:xfrm>
            <a:off x="234285" y="3979650"/>
            <a:ext cx="5780925" cy="1240330"/>
            <a:chOff x="186875" y="3227318"/>
            <a:chExt cx="3834282" cy="1805226"/>
          </a:xfrm>
        </p:grpSpPr>
        <p:sp>
          <p:nvSpPr>
            <p:cNvPr id="26" name="Rounded Rectangle 25">
              <a:extLst>
                <a:ext uri="{FF2B5EF4-FFF2-40B4-BE49-F238E27FC236}">
                  <a16:creationId xmlns:a16="http://schemas.microsoft.com/office/drawing/2014/main" id="{96EDA0B4-078C-1048-8FF2-F877C34BE093}"/>
                </a:ext>
              </a:extLst>
            </p:cNvPr>
            <p:cNvSpPr/>
            <p:nvPr/>
          </p:nvSpPr>
          <p:spPr>
            <a:xfrm>
              <a:off x="186875" y="3559171"/>
              <a:ext cx="3834282" cy="1473373"/>
            </a:xfrm>
            <a:prstGeom prst="roundRect">
              <a:avLst/>
            </a:prstGeom>
            <a:noFill/>
            <a:ln w="57150">
              <a:solidFill>
                <a:srgbClr val="8B15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909FC44-C85B-0A43-B6AD-C5BAA25870AB}"/>
                </a:ext>
              </a:extLst>
            </p:cNvPr>
            <p:cNvSpPr/>
            <p:nvPr/>
          </p:nvSpPr>
          <p:spPr>
            <a:xfrm>
              <a:off x="462296" y="3227318"/>
              <a:ext cx="2732596" cy="61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43306D5-9D87-9248-A9AA-20AD4F101716}"/>
                </a:ext>
              </a:extLst>
            </p:cNvPr>
            <p:cNvSpPr/>
            <p:nvPr/>
          </p:nvSpPr>
          <p:spPr>
            <a:xfrm>
              <a:off x="875950" y="3387390"/>
              <a:ext cx="2211108" cy="537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# of live Learners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52CFE0-D741-9940-8B49-22C03DE23C5B}"/>
                </a:ext>
              </a:extLst>
            </p:cNvPr>
            <p:cNvSpPr txBox="1"/>
            <p:nvPr/>
          </p:nvSpPr>
          <p:spPr>
            <a:xfrm>
              <a:off x="831873" y="3845943"/>
              <a:ext cx="2106807" cy="1119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23,098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D686866-1068-D64A-B45D-0EBB295365C5}"/>
              </a:ext>
            </a:extLst>
          </p:cNvPr>
          <p:cNvGrpSpPr/>
          <p:nvPr/>
        </p:nvGrpSpPr>
        <p:grpSpPr>
          <a:xfrm>
            <a:off x="155703" y="2580442"/>
            <a:ext cx="5681772" cy="1240330"/>
            <a:chOff x="186875" y="3227318"/>
            <a:chExt cx="3834282" cy="1805226"/>
          </a:xfrm>
        </p:grpSpPr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5B9BD8EA-3BE2-7846-819F-2B449D88953F}"/>
                </a:ext>
              </a:extLst>
            </p:cNvPr>
            <p:cNvSpPr/>
            <p:nvPr/>
          </p:nvSpPr>
          <p:spPr>
            <a:xfrm>
              <a:off x="186875" y="3559171"/>
              <a:ext cx="3834282" cy="1473373"/>
            </a:xfrm>
            <a:prstGeom prst="roundRect">
              <a:avLst/>
            </a:prstGeom>
            <a:noFill/>
            <a:ln w="57150">
              <a:solidFill>
                <a:srgbClr val="8B15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0F1262F-C31F-4D45-B693-F8EB3A597DED}"/>
                </a:ext>
              </a:extLst>
            </p:cNvPr>
            <p:cNvSpPr/>
            <p:nvPr/>
          </p:nvSpPr>
          <p:spPr>
            <a:xfrm>
              <a:off x="462296" y="3227318"/>
              <a:ext cx="2732596" cy="61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22AA9B6-4F80-2146-A01B-C5A5F9EC44FA}"/>
                </a:ext>
              </a:extLst>
            </p:cNvPr>
            <p:cNvSpPr/>
            <p:nvPr/>
          </p:nvSpPr>
          <p:spPr>
            <a:xfrm>
              <a:off x="684820" y="3445510"/>
              <a:ext cx="19488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# of CME Learners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2527B24-699B-7442-945F-74207593B9F3}"/>
                </a:ext>
              </a:extLst>
            </p:cNvPr>
            <p:cNvSpPr txBox="1"/>
            <p:nvPr/>
          </p:nvSpPr>
          <p:spPr>
            <a:xfrm>
              <a:off x="831873" y="3845943"/>
              <a:ext cx="1763767" cy="1119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5,879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BC5FF8B-F406-8446-9386-E33528FD3792}"/>
              </a:ext>
            </a:extLst>
          </p:cNvPr>
          <p:cNvGrpSpPr/>
          <p:nvPr/>
        </p:nvGrpSpPr>
        <p:grpSpPr>
          <a:xfrm>
            <a:off x="6238919" y="1924275"/>
            <a:ext cx="3476319" cy="3769545"/>
            <a:chOff x="186875" y="3215533"/>
            <a:chExt cx="3834282" cy="1960884"/>
          </a:xfrm>
        </p:grpSpPr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67B8BCC7-53CE-BD43-B6DE-8AB878EE125A}"/>
                </a:ext>
              </a:extLst>
            </p:cNvPr>
            <p:cNvSpPr/>
            <p:nvPr/>
          </p:nvSpPr>
          <p:spPr>
            <a:xfrm>
              <a:off x="186875" y="3559171"/>
              <a:ext cx="3834282" cy="1473373"/>
            </a:xfrm>
            <a:prstGeom prst="roundRect">
              <a:avLst/>
            </a:prstGeom>
            <a:noFill/>
            <a:ln w="57150">
              <a:solidFill>
                <a:srgbClr val="8B15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C842939-95F5-194A-AFE9-C0C527EE335C}"/>
                </a:ext>
              </a:extLst>
            </p:cNvPr>
            <p:cNvSpPr/>
            <p:nvPr/>
          </p:nvSpPr>
          <p:spPr>
            <a:xfrm>
              <a:off x="1222791" y="3215533"/>
              <a:ext cx="2246518" cy="61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A174B60-777E-DD48-ACFA-C505C35298A8}"/>
                </a:ext>
              </a:extLst>
            </p:cNvPr>
            <p:cNvSpPr/>
            <p:nvPr/>
          </p:nvSpPr>
          <p:spPr>
            <a:xfrm>
              <a:off x="1367676" y="3461608"/>
              <a:ext cx="2311283" cy="2420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# of Activities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717B6181-103A-D146-8AE5-AE2049CE075A}"/>
                </a:ext>
              </a:extLst>
            </p:cNvPr>
            <p:cNvSpPr txBox="1"/>
            <p:nvPr/>
          </p:nvSpPr>
          <p:spPr>
            <a:xfrm>
              <a:off x="607472" y="3527360"/>
              <a:ext cx="3071487" cy="164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0" dirty="0"/>
                <a:t>23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F57619C7-8F73-9A45-8C39-2C88283DDE32}"/>
              </a:ext>
            </a:extLst>
          </p:cNvPr>
          <p:cNvGrpSpPr/>
          <p:nvPr/>
        </p:nvGrpSpPr>
        <p:grpSpPr>
          <a:xfrm>
            <a:off x="234285" y="1355390"/>
            <a:ext cx="2762304" cy="1240330"/>
            <a:chOff x="186875" y="3227318"/>
            <a:chExt cx="3834282" cy="1805226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612039FD-FB2D-5F49-99AA-6EDA78AD8BED}"/>
                </a:ext>
              </a:extLst>
            </p:cNvPr>
            <p:cNvSpPr/>
            <p:nvPr/>
          </p:nvSpPr>
          <p:spPr>
            <a:xfrm>
              <a:off x="186875" y="3559171"/>
              <a:ext cx="3834282" cy="1473373"/>
            </a:xfrm>
            <a:prstGeom prst="roundRect">
              <a:avLst/>
            </a:prstGeom>
            <a:noFill/>
            <a:ln w="57150">
              <a:solidFill>
                <a:srgbClr val="8B15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BC65A49-93FE-AA4C-90B8-DC5B33302859}"/>
                </a:ext>
              </a:extLst>
            </p:cNvPr>
            <p:cNvSpPr/>
            <p:nvPr/>
          </p:nvSpPr>
          <p:spPr>
            <a:xfrm>
              <a:off x="462296" y="3227318"/>
              <a:ext cx="2732596" cy="61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D1C36CE-7672-3341-A238-618A4DB41E29}"/>
                </a:ext>
              </a:extLst>
            </p:cNvPr>
            <p:cNvSpPr/>
            <p:nvPr/>
          </p:nvSpPr>
          <p:spPr>
            <a:xfrm>
              <a:off x="1088740" y="3355321"/>
              <a:ext cx="1593073" cy="537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# of states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765F874B-9269-EC4C-9EDF-C8B6CA9CCC75}"/>
                </a:ext>
              </a:extLst>
            </p:cNvPr>
            <p:cNvSpPr txBox="1"/>
            <p:nvPr/>
          </p:nvSpPr>
          <p:spPr>
            <a:xfrm>
              <a:off x="1405243" y="3766129"/>
              <a:ext cx="1048461" cy="1119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26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96CD819-7B73-B942-842A-ADA522705FDC}"/>
              </a:ext>
            </a:extLst>
          </p:cNvPr>
          <p:cNvGrpSpPr/>
          <p:nvPr/>
        </p:nvGrpSpPr>
        <p:grpSpPr>
          <a:xfrm>
            <a:off x="3252906" y="1354784"/>
            <a:ext cx="2762304" cy="1240330"/>
            <a:chOff x="186875" y="3227318"/>
            <a:chExt cx="3834282" cy="1805226"/>
          </a:xfrm>
        </p:grpSpPr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3D1E943E-9340-5E4F-9799-719F4DB8AA74}"/>
                </a:ext>
              </a:extLst>
            </p:cNvPr>
            <p:cNvSpPr/>
            <p:nvPr/>
          </p:nvSpPr>
          <p:spPr>
            <a:xfrm>
              <a:off x="186875" y="3559171"/>
              <a:ext cx="3834282" cy="1473373"/>
            </a:xfrm>
            <a:prstGeom prst="roundRect">
              <a:avLst/>
            </a:prstGeom>
            <a:noFill/>
            <a:ln w="57150">
              <a:solidFill>
                <a:srgbClr val="8B151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DCF3024-AF66-464D-85AC-4EBB1581C314}"/>
                </a:ext>
              </a:extLst>
            </p:cNvPr>
            <p:cNvSpPr/>
            <p:nvPr/>
          </p:nvSpPr>
          <p:spPr>
            <a:xfrm>
              <a:off x="462296" y="3227318"/>
              <a:ext cx="2732596" cy="61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2112120-500F-FA4A-AAD8-722B13266A3E}"/>
                </a:ext>
              </a:extLst>
            </p:cNvPr>
            <p:cNvSpPr/>
            <p:nvPr/>
          </p:nvSpPr>
          <p:spPr>
            <a:xfrm>
              <a:off x="920435" y="3339179"/>
              <a:ext cx="2082415" cy="5375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  <a:ea typeface="Times New Roman" panose="02020603050405020304" pitchFamily="18" charset="0"/>
                </a:rPr>
                <a:t># of Countries</a:t>
              </a:r>
              <a:endPara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0A60C5D-B64E-E040-9F0B-3EBAB50D7D9F}"/>
                </a:ext>
              </a:extLst>
            </p:cNvPr>
            <p:cNvSpPr txBox="1"/>
            <p:nvPr/>
          </p:nvSpPr>
          <p:spPr>
            <a:xfrm>
              <a:off x="1405243" y="3766129"/>
              <a:ext cx="1048461" cy="11198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12</a:t>
              </a:r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BFEE1770-FBDD-B541-970C-BD65EACB41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36" b="38038"/>
          <a:stretch/>
        </p:blipFill>
        <p:spPr>
          <a:xfrm>
            <a:off x="315599" y="524347"/>
            <a:ext cx="1782291" cy="49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404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1341</TotalTime>
  <Words>48</Words>
  <Application>Microsoft Macintosh PowerPoint</Application>
  <PresentationFormat>Custom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Black</vt:lpstr>
      <vt:lpstr>Calibri</vt:lpstr>
      <vt:lpstr>Calibri Light</vt:lpstr>
      <vt:lpstr>Source Sans Pro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22</cp:revision>
  <dcterms:created xsi:type="dcterms:W3CDTF">2020-03-30T12:53:49Z</dcterms:created>
  <dcterms:modified xsi:type="dcterms:W3CDTF">2020-04-04T21:47:22Z</dcterms:modified>
</cp:coreProperties>
</file>